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C66B0-97C8-4F7D-B465-88FBEFFE2612}" type="datetimeFigureOut">
              <a:rPr lang="fr-FR" smtClean="0"/>
              <a:t>27/09/2021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B684-72FE-4C83-8B7C-38081111A4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8848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C66B0-97C8-4F7D-B465-88FBEFFE2612}" type="datetimeFigureOut">
              <a:rPr lang="fr-FR" smtClean="0"/>
              <a:t>27/09/2021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B684-72FE-4C83-8B7C-38081111A4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093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C66B0-97C8-4F7D-B465-88FBEFFE2612}" type="datetimeFigureOut">
              <a:rPr lang="fr-FR" smtClean="0"/>
              <a:t>27/09/2021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B684-72FE-4C83-8B7C-38081111A4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723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C66B0-97C8-4F7D-B465-88FBEFFE2612}" type="datetimeFigureOut">
              <a:rPr lang="fr-FR" smtClean="0"/>
              <a:t>27/09/2021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B684-72FE-4C83-8B7C-38081111A4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994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C66B0-97C8-4F7D-B465-88FBEFFE2612}" type="datetimeFigureOut">
              <a:rPr lang="fr-FR" smtClean="0"/>
              <a:t>27/09/2021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B684-72FE-4C83-8B7C-38081111A4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6087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C66B0-97C8-4F7D-B465-88FBEFFE2612}" type="datetimeFigureOut">
              <a:rPr lang="fr-FR" smtClean="0"/>
              <a:t>27/09/2021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B684-72FE-4C83-8B7C-38081111A4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6908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C66B0-97C8-4F7D-B465-88FBEFFE2612}" type="datetimeFigureOut">
              <a:rPr lang="fr-FR" smtClean="0"/>
              <a:t>27/09/2021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B684-72FE-4C83-8B7C-38081111A4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3782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C66B0-97C8-4F7D-B465-88FBEFFE2612}" type="datetimeFigureOut">
              <a:rPr lang="fr-FR" smtClean="0"/>
              <a:t>27/09/2021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B684-72FE-4C83-8B7C-38081111A4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7696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C66B0-97C8-4F7D-B465-88FBEFFE2612}" type="datetimeFigureOut">
              <a:rPr lang="fr-FR" smtClean="0"/>
              <a:t>27/09/2021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B684-72FE-4C83-8B7C-38081111A4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8265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C66B0-97C8-4F7D-B465-88FBEFFE2612}" type="datetimeFigureOut">
              <a:rPr lang="fr-FR" smtClean="0"/>
              <a:t>27/09/2021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B684-72FE-4C83-8B7C-38081111A4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7004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C66B0-97C8-4F7D-B465-88FBEFFE2612}" type="datetimeFigureOut">
              <a:rPr lang="fr-FR" smtClean="0"/>
              <a:t>27/09/2021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B684-72FE-4C83-8B7C-38081111A4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4227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C66B0-97C8-4F7D-B465-88FBEFFE2612}" type="datetimeFigureOut">
              <a:rPr lang="fr-FR" smtClean="0"/>
              <a:t>27/09/2021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EB684-72FE-4C83-8B7C-38081111A4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5622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1jour1actu.com/info-animee/cest-quoi-le-developpement-durabl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youtube.com/watch?v=uzkY1i-TSes&amp;t=1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39724"/>
            <a:ext cx="9144000" cy="2387600"/>
          </a:xfrm>
        </p:spPr>
        <p:txBody>
          <a:bodyPr/>
          <a:lstStyle/>
          <a:p>
            <a:r>
              <a:rPr lang="fr-FR" b="1" u="sng" dirty="0" smtClean="0">
                <a:solidFill>
                  <a:srgbClr val="FF0000"/>
                </a:solidFill>
              </a:rPr>
              <a:t>Projet développement durable au Lycée Simone Veil</a:t>
            </a:r>
            <a:endParaRPr lang="fr-FR" b="1" u="sng" dirty="0">
              <a:solidFill>
                <a:srgbClr val="FF000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565" y="2550082"/>
            <a:ext cx="6509378" cy="4307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6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u="sng" dirty="0" smtClean="0">
                <a:solidFill>
                  <a:srgbClr val="FF0000"/>
                </a:solidFill>
              </a:rPr>
              <a:t>Pourquoi s’intéresser au développement durable?</a:t>
            </a:r>
            <a:endParaRPr lang="fr-FR" b="1" u="sng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r>
              <a:rPr lang="fr-FR" dirty="0" smtClean="0">
                <a:hlinkClick r:id="rId2"/>
              </a:rPr>
              <a:t>https://www.1jour1actu.com/info-animee/cest-quoi-le-developpement-durable</a:t>
            </a:r>
            <a:r>
              <a:rPr lang="fr-F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663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u="sng" dirty="0" smtClean="0">
                <a:solidFill>
                  <a:srgbClr val="FF0000"/>
                </a:solidFill>
              </a:rPr>
              <a:t>Objectif du projet</a:t>
            </a:r>
            <a:endParaRPr lang="fr-FR" b="1" u="sng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166819"/>
            <a:ext cx="10515600" cy="4351338"/>
          </a:xfrm>
        </p:spPr>
        <p:txBody>
          <a:bodyPr/>
          <a:lstStyle/>
          <a:p>
            <a:r>
              <a:rPr lang="fr-FR" dirty="0" smtClean="0"/>
              <a:t>Obtenir le label E3D</a:t>
            </a:r>
            <a:r>
              <a:rPr lang="fr-FR" b="1" dirty="0" smtClean="0"/>
              <a:t> </a:t>
            </a:r>
            <a:r>
              <a:rPr lang="fr-FR" b="1" dirty="0"/>
              <a:t>(E3D = École/Établissement en Démarche de Développement Durable</a:t>
            </a:r>
            <a:r>
              <a:rPr lang="fr-FR" b="1" dirty="0" smtClean="0"/>
              <a:t>). </a:t>
            </a:r>
          </a:p>
          <a:p>
            <a:r>
              <a:rPr lang="fr-FR" dirty="0"/>
              <a:t>C</a:t>
            </a:r>
            <a:r>
              <a:rPr lang="fr-FR" dirty="0" smtClean="0"/>
              <a:t>’est </a:t>
            </a:r>
            <a:r>
              <a:rPr lang="fr-FR" dirty="0"/>
              <a:t>lorsque qu’un </a:t>
            </a:r>
            <a:r>
              <a:rPr lang="fr-FR" dirty="0" smtClean="0"/>
              <a:t>établissement </a:t>
            </a:r>
            <a:r>
              <a:rPr lang="fr-FR" dirty="0"/>
              <a:t>s’engage dans une démarche globale de développement durable qui apporte des solutions concrètes pour répondre aux Objectifs de développement durable (Agenda 2030</a:t>
            </a:r>
            <a:r>
              <a:rPr lang="fr-FR" dirty="0" smtClean="0"/>
              <a:t>).</a:t>
            </a:r>
            <a:endParaRPr lang="fr-FR" dirty="0"/>
          </a:p>
          <a:p>
            <a:r>
              <a:rPr lang="fr-FR" dirty="0" smtClean="0"/>
              <a:t>Les </a:t>
            </a:r>
            <a:r>
              <a:rPr lang="fr-FR" b="1" dirty="0" smtClean="0"/>
              <a:t>3 critères de labellisation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1204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u="sng" dirty="0" smtClean="0">
                <a:solidFill>
                  <a:srgbClr val="FF0000"/>
                </a:solidFill>
              </a:rPr>
              <a:t>Démarche afin d’obtenir le label E3D</a:t>
            </a:r>
            <a:endParaRPr lang="fr-FR" b="1" u="sng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Faire un diagnostic / un état des lieux de la situation</a:t>
            </a:r>
          </a:p>
          <a:p>
            <a:r>
              <a:rPr lang="fr-FR" dirty="0" smtClean="0"/>
              <a:t>Choisir des actions</a:t>
            </a:r>
          </a:p>
          <a:p>
            <a:r>
              <a:rPr lang="fr-FR" dirty="0" smtClean="0"/>
              <a:t>Création d’un comité de pilotage</a:t>
            </a:r>
          </a:p>
          <a:p>
            <a:r>
              <a:rPr lang="fr-FR" dirty="0" smtClean="0"/>
              <a:t>Avoir un référent EDD</a:t>
            </a:r>
          </a:p>
          <a:p>
            <a:r>
              <a:rPr lang="fr-FR" dirty="0" smtClean="0"/>
              <a:t>Trouver des partenaires</a:t>
            </a:r>
          </a:p>
          <a:p>
            <a:r>
              <a:rPr lang="fr-FR" dirty="0" smtClean="0"/>
              <a:t>Évaluer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040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u="sng" dirty="0" smtClean="0">
                <a:solidFill>
                  <a:srgbClr val="FF0000"/>
                </a:solidFill>
              </a:rPr>
              <a:t>Exemple de projet</a:t>
            </a:r>
            <a:endParaRPr lang="fr-FR" b="1" u="sng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hlinkClick r:id="rId2"/>
              </a:rPr>
              <a:t>https://www.youtube.com/watch?v=uzkY1i-TSes&amp;t=1s</a:t>
            </a:r>
            <a:endParaRPr lang="fr-FR" dirty="0" smtClean="0"/>
          </a:p>
          <a:p>
            <a:endParaRPr lang="fr-FR" dirty="0"/>
          </a:p>
          <a:p>
            <a:r>
              <a:rPr lang="fr-FR" sz="3600" b="1" dirty="0" smtClean="0">
                <a:solidFill>
                  <a:schemeClr val="accent6"/>
                </a:solidFill>
              </a:rPr>
              <a:t>Et vous, qu’allez-vous mettre en place pour agir en faveur du développement durable?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730" y="4155555"/>
            <a:ext cx="3030539" cy="215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99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120</Words>
  <Application>Microsoft Office PowerPoint</Application>
  <PresentationFormat>Grand écran</PresentationFormat>
  <Paragraphs>18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Projet développement durable au Lycée Simone Veil</vt:lpstr>
      <vt:lpstr>Pourquoi s’intéresser au développement durable?</vt:lpstr>
      <vt:lpstr>Objectif du projet</vt:lpstr>
      <vt:lpstr>Démarche afin d’obtenir le label E3D</vt:lpstr>
      <vt:lpstr>Exemple de projet</vt:lpstr>
    </vt:vector>
  </TitlesOfParts>
  <Company>LPO DANTON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développement durable au Lycée Simone Veil</dc:title>
  <dc:creator>cpe5</dc:creator>
  <cp:lastModifiedBy>cpe5</cp:lastModifiedBy>
  <cp:revision>8</cp:revision>
  <dcterms:created xsi:type="dcterms:W3CDTF">2021-09-27T13:03:44Z</dcterms:created>
  <dcterms:modified xsi:type="dcterms:W3CDTF">2021-09-27T14:35:18Z</dcterms:modified>
</cp:coreProperties>
</file>