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1" r:id="rId3"/>
    <p:sldId id="332" r:id="rId4"/>
    <p:sldId id="284" r:id="rId5"/>
    <p:sldId id="297" r:id="rId6"/>
    <p:sldId id="298" r:id="rId7"/>
    <p:sldId id="348" r:id="rId8"/>
    <p:sldId id="349" r:id="rId9"/>
    <p:sldId id="338" r:id="rId10"/>
    <p:sldId id="343" r:id="rId11"/>
    <p:sldId id="344" r:id="rId12"/>
    <p:sldId id="345" r:id="rId13"/>
    <p:sldId id="330" r:id="rId14"/>
    <p:sldId id="346" r:id="rId15"/>
    <p:sldId id="334" r:id="rId16"/>
    <p:sldId id="347" r:id="rId17"/>
    <p:sldId id="337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FD20784-4EB2-4399-B6DC-923003CFB2B7}">
          <p14:sldIdLst>
            <p14:sldId id="256"/>
            <p14:sldId id="341"/>
            <p14:sldId id="332"/>
            <p14:sldId id="284"/>
            <p14:sldId id="297"/>
            <p14:sldId id="298"/>
            <p14:sldId id="348"/>
            <p14:sldId id="349"/>
            <p14:sldId id="338"/>
            <p14:sldId id="343"/>
            <p14:sldId id="344"/>
            <p14:sldId id="345"/>
            <p14:sldId id="330"/>
            <p14:sldId id="346"/>
            <p14:sldId id="334"/>
            <p14:sldId id="347"/>
            <p14:sldId id="33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64" autoAdjust="0"/>
  </p:normalViewPr>
  <p:slideViewPr>
    <p:cSldViewPr>
      <p:cViewPr>
        <p:scale>
          <a:sx n="100" d="100"/>
          <a:sy n="100" d="100"/>
        </p:scale>
        <p:origin x="-984" y="504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2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9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F0B-E12F-44E1-A2CF-283496A6F54E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0B29A-A792-4BF0-8D14-56DA2503C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8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BFCF-5256-49B1-9143-EC8B83028B53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F95E-371F-441D-90E4-70957AB20C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08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42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4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F95E-371F-441D-90E4-70957AB20CB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53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7609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4" y="404664"/>
            <a:ext cx="223648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ZoneTexte 1"/>
          <p:cNvSpPr txBox="1"/>
          <p:nvPr userDrawn="1"/>
        </p:nvSpPr>
        <p:spPr>
          <a:xfrm>
            <a:off x="7452320" y="623731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36" y="6120540"/>
            <a:ext cx="1691680" cy="544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452320" y="6237312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0B782F-52D4-4A4E-9773-DB092B36D1E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11646280"/>
              </p:ext>
            </p:extLst>
          </p:nvPr>
        </p:nvGraphicFramePr>
        <p:xfrm>
          <a:off x="7627827" y="6237312"/>
          <a:ext cx="536008" cy="3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3" name="Acrobat Document" r:id="rId14" imgW="1800000" imgH="1188000" progId="AcroExch.Document.11">
                  <p:embed/>
                </p:oleObj>
              </mc:Choice>
              <mc:Fallback>
                <p:oleObj name="Acrobat Document" r:id="rId14" imgW="1800000" imgH="1188000" progId="AcroExch.Document.11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827" y="6237312"/>
                        <a:ext cx="536008" cy="353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hyperlink" Target="https://www.youtube.com/channel/UCOja7etProua7h6-MgjBv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hyperlink" Target="http://www.cabrive-rugby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hallenges-destination-entreprise.fr/wp-content/uploads/2011/01/CHALLENGE-groupe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83" y="1772817"/>
            <a:ext cx="229144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-7292"/>
            <a:ext cx="8424936" cy="178010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</a:rPr>
              <a:t>Challenge Destination Entreprise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473200"/>
          </a:xfrm>
        </p:spPr>
        <p:txBody>
          <a:bodyPr>
            <a:normAutofit fontScale="77500" lnSpcReduction="20000"/>
          </a:bodyPr>
          <a:lstStyle/>
          <a:p>
            <a:r>
              <a:rPr lang="fr-FR" sz="4000" b="1" dirty="0" smtClean="0">
                <a:solidFill>
                  <a:schemeClr val="tx1"/>
                </a:solidFill>
              </a:rPr>
              <a:t>LP </a:t>
            </a:r>
            <a:r>
              <a:rPr lang="fr-FR" sz="4000" b="1" dirty="0" smtClean="0">
                <a:solidFill>
                  <a:schemeClr val="tx1"/>
                </a:solidFill>
              </a:rPr>
              <a:t>Danton</a:t>
            </a:r>
          </a:p>
          <a:p>
            <a:r>
              <a:rPr lang="fr-FR" sz="4000" b="1" dirty="0" smtClean="0">
                <a:solidFill>
                  <a:schemeClr val="tx1"/>
                </a:solidFill>
              </a:rPr>
              <a:t>Terminale Gestion-Administration</a:t>
            </a:r>
            <a:endParaRPr lang="fr-FR" sz="40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Mardi 3 octobre 2017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3315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sz="4000" kern="150" dirty="0" smtClean="0"/>
              <a:t>Lancement des Challenges Limousins</a:t>
            </a:r>
            <a:r>
              <a:rPr lang="fr-FR" kern="150" dirty="0" smtClean="0">
                <a:solidFill>
                  <a:srgbClr val="943634"/>
                </a:solidFill>
                <a:latin typeface="Cambria"/>
                <a:ea typeface="SimSun"/>
                <a:cs typeface="Tahoma"/>
              </a:rPr>
              <a:t/>
            </a:r>
            <a:br>
              <a:rPr lang="fr-FR" kern="150" dirty="0" smtClean="0">
                <a:solidFill>
                  <a:srgbClr val="943634"/>
                </a:solidFill>
                <a:latin typeface="Cambria"/>
                <a:ea typeface="SimSun"/>
                <a:cs typeface="Tahoma"/>
              </a:rPr>
            </a:br>
            <a:r>
              <a:rPr lang="fr-FR" sz="3600" kern="150" dirty="0" smtClean="0"/>
              <a:t>Mardi 10 octobre 2017 à </a:t>
            </a:r>
            <a:r>
              <a:rPr lang="fr-FR" sz="3600" kern="150" dirty="0"/>
              <a:t>Limoges</a:t>
            </a:r>
            <a:r>
              <a:rPr lang="fr-FR" kern="150" dirty="0">
                <a:solidFill>
                  <a:srgbClr val="943634"/>
                </a:solidFill>
                <a:latin typeface="Cambria"/>
                <a:ea typeface="SimSun"/>
                <a:cs typeface="Tahoma"/>
              </a:rPr>
              <a:t/>
            </a:r>
            <a:br>
              <a:rPr lang="fr-FR" kern="150" dirty="0">
                <a:solidFill>
                  <a:srgbClr val="943634"/>
                </a:solidFill>
                <a:latin typeface="Cambria"/>
                <a:ea typeface="SimSun"/>
                <a:cs typeface="Tahoma"/>
              </a:rPr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kern="150" dirty="0" smtClean="0"/>
              <a:t>parrain 2017-2018 : Mathieu </a:t>
            </a:r>
            <a:r>
              <a:rPr lang="fr-FR" b="1" kern="150" dirty="0" err="1" smtClean="0"/>
              <a:t>Bosredon</a:t>
            </a:r>
            <a:r>
              <a:rPr lang="fr-FR" b="1" kern="150" dirty="0" smtClean="0"/>
              <a:t>,</a:t>
            </a:r>
          </a:p>
          <a:p>
            <a:pPr marL="0" indent="0" algn="ctr">
              <a:buNone/>
            </a:pPr>
            <a:r>
              <a:rPr lang="fr-FR" b="1" kern="150" dirty="0" smtClean="0"/>
              <a:t>Champion de </a:t>
            </a:r>
            <a:r>
              <a:rPr lang="fr-FR" b="1" kern="150" dirty="0" err="1" smtClean="0"/>
              <a:t>paracyclisme</a:t>
            </a:r>
            <a:endParaRPr lang="fr-FR" b="1" kern="150" dirty="0" smtClean="0"/>
          </a:p>
          <a:p>
            <a:pPr marL="0" indent="0">
              <a:buNone/>
            </a:pPr>
            <a:endParaRPr lang="fr-FR" b="1" kern="15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873356" cy="417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réunions collectives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324887"/>
              </p:ext>
            </p:extLst>
          </p:nvPr>
        </p:nvGraphicFramePr>
        <p:xfrm>
          <a:off x="827584" y="2060848"/>
          <a:ext cx="7409119" cy="338713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816424"/>
                <a:gridCol w="3592695"/>
              </a:tblGrid>
              <a:tr h="1053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kern="150" dirty="0" smtClean="0"/>
                        <a:t>Mise</a:t>
                      </a:r>
                      <a:r>
                        <a:rPr lang="fr-FR" sz="1800" kern="150" baseline="0" dirty="0" smtClean="0"/>
                        <a:t> au travail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kern="150" dirty="0" smtClean="0"/>
                        <a:t>Présentation </a:t>
                      </a:r>
                      <a:r>
                        <a:rPr lang="fr-FR" sz="2400" b="1" kern="150" dirty="0"/>
                        <a:t>de votre idée </a:t>
                      </a:r>
                      <a:endParaRPr lang="fr-FR" sz="2400" b="1" kern="15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ahoma"/>
                      </a:endParaRPr>
                    </a:p>
                  </a:txBody>
                  <a:tcPr marL="64738" marR="64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kern="15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kern="150" dirty="0" smtClean="0"/>
                        <a:t>Jeudi 16 novembre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150" dirty="0" smtClean="0"/>
                        <a:t>Conseil Départemental à </a:t>
                      </a:r>
                      <a:r>
                        <a:rPr lang="fr-FR" sz="1800" kern="150" dirty="0"/>
                        <a:t>Tulle</a:t>
                      </a:r>
                      <a:endParaRPr lang="fr-FR" sz="1800" kern="15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ahoma"/>
                      </a:endParaRPr>
                    </a:p>
                  </a:txBody>
                  <a:tcPr marL="64738" marR="64738" marT="0" marB="0"/>
                </a:tc>
              </a:tr>
              <a:tr h="105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150" dirty="0" smtClean="0"/>
                        <a:t>Réunion de mi-parcours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kern="150" dirty="0" smtClean="0"/>
                        <a:t>Les professionnels à votre écoute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800" kern="15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ahoma"/>
                      </a:endParaRPr>
                    </a:p>
                  </a:txBody>
                  <a:tcPr marL="64738" marR="64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b="1" kern="15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kern="150" dirty="0" smtClean="0"/>
                        <a:t>Jeudi 18 janvier 2018</a:t>
                      </a:r>
                      <a:endParaRPr lang="fr-FR" sz="1800" b="1" kern="150" baseline="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150" baseline="0" dirty="0" smtClean="0"/>
                        <a:t>immeuble consulaire  CCI Brive</a:t>
                      </a:r>
                      <a:endParaRPr lang="fr-FR" sz="1800" kern="15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ahoma"/>
                      </a:endParaRPr>
                    </a:p>
                  </a:txBody>
                  <a:tcPr marL="64738" marR="64738" marT="0" marB="0"/>
                </a:tc>
              </a:tr>
              <a:tr h="1053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kern="150" dirty="0" smtClean="0"/>
                        <a:t>Grande</a:t>
                      </a:r>
                      <a:r>
                        <a:rPr lang="fr-FR" sz="2400" b="1" kern="150" baseline="0" dirty="0" smtClean="0"/>
                        <a:t> f</a:t>
                      </a:r>
                      <a:r>
                        <a:rPr lang="fr-FR" sz="2400" b="1" kern="150" dirty="0" smtClean="0"/>
                        <a:t>inale des Challenges Corrèze</a:t>
                      </a:r>
                      <a:endParaRPr lang="fr-FR" sz="2400" b="1" kern="15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ahoma"/>
                      </a:endParaRPr>
                    </a:p>
                  </a:txBody>
                  <a:tcPr marL="64738" marR="64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kern="150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b="1" kern="150" dirty="0" smtClean="0"/>
                        <a:t>Jeudi 17 mai 2018</a:t>
                      </a:r>
                      <a:endParaRPr lang="fr-FR" sz="1800" kern="15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kern="150" dirty="0" err="1" smtClean="0"/>
                        <a:t>Inisup</a:t>
                      </a:r>
                      <a:r>
                        <a:rPr lang="fr-FR" sz="1800" kern="150" dirty="0" smtClean="0"/>
                        <a:t>, Brive</a:t>
                      </a:r>
                      <a:endParaRPr lang="fr-FR" sz="1800" kern="150" dirty="0">
                        <a:solidFill>
                          <a:srgbClr val="943634"/>
                        </a:solidFill>
                        <a:latin typeface="Cambria"/>
                        <a:ea typeface="SimSun"/>
                        <a:cs typeface="Tahoma"/>
                      </a:endParaRPr>
                    </a:p>
                  </a:txBody>
                  <a:tcPr marL="64738" marR="647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7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La Finale Corrèze des Challenges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1"/>
          <p:cNvSpPr txBox="1">
            <a:spLocks/>
          </p:cNvSpPr>
          <p:nvPr/>
        </p:nvSpPr>
        <p:spPr>
          <a:xfrm>
            <a:off x="632942" y="1124744"/>
            <a:ext cx="793122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" y="4683719"/>
            <a:ext cx="2385377" cy="15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lh3.googleusercontent.com/sJauTtJ6fjPNbUySsJNghu5JMgiKc2324TWnnagvUnO4M5hTXITO5h4D3Jto_JPboUIzetGk8jQ4z0mdn1BxTyCiNdVMKNEZ8KL_j2oYNJzXAUEST2hlGeBX19OHL_nRKU6Axw9LjWY=w1600-h58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913"/>
            <a:ext cx="8820472" cy="32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nKiKN42InfkxxSGteCGIrokvs9AvURpVjJLKeAbDYYOgclOz0LAjDcJjLVrPHvsqwKghig-uH6Nk8NFaLDFTnAfFr6pcrxVr3T73GKA18yM-Wc--joVg73sfBy4JDuhfMIO_ldQH8oM=w1600-h693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86" y="4795239"/>
            <a:ext cx="3414100" cy="14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https://lh3.googleusercontent.com/sMRMvKsaD3Zy1YRhzGQpzpm0Zz9uzFioCRrVZWKzd4JdO9BkqIrtrjSU5Ido_rpHNWasE6kUCDpYX93J95dfkP3U9tSnHhlRIrK5fGh_StD573BlvPQykuvQbH8p7wFnqngGRDFMOnQ=w1493-h737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2"/>
          <a:stretch/>
        </p:blipFill>
        <p:spPr bwMode="auto">
          <a:xfrm>
            <a:off x="6300192" y="4869160"/>
            <a:ext cx="2423730" cy="13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récompenses</a:t>
            </a:r>
            <a:endParaRPr lang="fr-FR" dirty="0"/>
          </a:p>
        </p:txBody>
      </p:sp>
      <p:pic>
        <p:nvPicPr>
          <p:cNvPr id="2" name="Picture 2" descr="http://www.brivefestival.com/var/briveplagefestival/storage/images/media/images/pour-video-2014/4775-1-fre-FR/Pour-video-2014_bloc_ezflow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530225" y="2650941"/>
            <a:ext cx="2783706" cy="15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abrive-rugby.com/mp_images/spacer.gif">
            <a:hlinkClick r:id="rId4" tooltip="www.cabrive-rugby.co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-960438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9"/>
          <a:stretch/>
        </p:blipFill>
        <p:spPr bwMode="auto">
          <a:xfrm>
            <a:off x="6012160" y="2650941"/>
            <a:ext cx="2468584" cy="177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http://www.cabrive-rugby.com/mp_images/spacer.gif">
            <a:hlinkClick r:id="rId4" tooltip="www.cabrive-rugby.co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-808038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http://tse3.mm.bing.net/th?id=JN.liQrLNlaNfecajWZiF1xUw&amp;pid=15.1&amp;P=0&amp;w=300&amp;h=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1163700" cy="6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ttp://www.cabrive-rugby.com/mp_images/spacer.gif">
            <a:hlinkClick r:id="rId4" tooltip="www.cabrive-rugby.co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-655638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Finale </a:t>
            </a:r>
            <a:r>
              <a:rPr lang="fr-FR" dirty="0" smtClean="0"/>
              <a:t>Régionale des Challenges </a:t>
            </a:r>
            <a:br>
              <a:rPr lang="fr-FR" dirty="0" smtClean="0"/>
            </a:br>
            <a:r>
              <a:rPr lang="fr-FR" dirty="0" smtClean="0"/>
              <a:t>7 juin 2018</a:t>
            </a:r>
            <a:endParaRPr lang="fr-FR" dirty="0"/>
          </a:p>
        </p:txBody>
      </p:sp>
      <p:pic>
        <p:nvPicPr>
          <p:cNvPr id="48130" name="Picture 2" descr="L’image contient peut-être : 9 personnes, personnes souriantes, foule et intérie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74" y="1604678"/>
            <a:ext cx="3642566" cy="24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L’image contient peut-être : une personne ou plus et intéri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6240463"/>
            <a:ext cx="432105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L’image contient peut-être : une personne ou plus et intéri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15" y="4149080"/>
            <a:ext cx="3781341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s://lh3.googleusercontent.com/1hthXi6rsSHZ3np0IWUfXhtiS2WsnVXgoJsIB1QXxv_by5M5djgqQafGCEaB6uYjjmBt2qHniognrrseLsvUgPtThA2OMDqy3ONqjj1cNqPVAY1JyP9ci9YRa6ymngvwbgrzRoakfok=w1106-h737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684"/>
            <a:ext cx="3779912" cy="25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ttps://lh3.googleusercontent.com/wAilusD16w0r2tcDeIKIrNsiudlGYGdpluNErJl_KfrDqbZELmgBCLJv6-6ZWOCrUKPbSwpzv8vl-YxHVa2U274w1KcjqomqUj7ZaS0AUWf37mjvq1A2chpKq0SkvKg7fztlEGFPwxw=w1106-h737-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952328" cy="19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r>
              <a:rPr lang="fr-FR" dirty="0" smtClean="0"/>
              <a:t>Comment s’inscrire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517384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Enregistrement des inscriptions auprès de Monsieur </a:t>
            </a:r>
            <a:r>
              <a:rPr lang="fr-FR" sz="2800" dirty="0" err="1" smtClean="0"/>
              <a:t>Barbey</a:t>
            </a:r>
            <a:r>
              <a:rPr lang="fr-FR" sz="2800" dirty="0" smtClean="0"/>
              <a:t> : 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Contact Association Limousine des Challenges : </a:t>
            </a:r>
          </a:p>
          <a:p>
            <a:pPr marL="0" indent="0" algn="ctr">
              <a:buNone/>
            </a:pPr>
            <a:r>
              <a:rPr lang="fr-FR" b="1" dirty="0" smtClean="0"/>
              <a:t>Lucile GUILLEREY</a:t>
            </a:r>
            <a:endParaRPr lang="fr-FR" b="1" dirty="0"/>
          </a:p>
          <a:p>
            <a:pPr marL="0" indent="0" algn="ctr">
              <a:buNone/>
            </a:pPr>
            <a:r>
              <a:rPr lang="fr-FR" dirty="0" smtClean="0"/>
              <a:t>Lucile.guillerey@leschallenges.com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Tél. 05 55 87 08 43 - 06 80 </a:t>
            </a:r>
            <a:r>
              <a:rPr lang="fr-FR" dirty="0" smtClean="0"/>
              <a:t>28 37 62</a:t>
            </a:r>
          </a:p>
          <a:p>
            <a:pPr marL="0" indent="0" algn="ctr">
              <a:buNone/>
            </a:pPr>
            <a:r>
              <a:rPr lang="fr-FR" dirty="0" smtClean="0"/>
              <a:t>www.associationlimousinedeschallenges.com</a:t>
            </a:r>
            <a:endParaRPr lang="fr-F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" b="5674"/>
          <a:stretch/>
        </p:blipFill>
        <p:spPr bwMode="auto">
          <a:xfrm>
            <a:off x="2261507" y="2060848"/>
            <a:ext cx="4270283" cy="21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002440"/>
          </a:xfrm>
        </p:spPr>
        <p:txBody>
          <a:bodyPr/>
          <a:lstStyle/>
          <a:p>
            <a:r>
              <a:rPr lang="fr-FR" dirty="0" smtClean="0"/>
              <a:t>EBG </a:t>
            </a:r>
            <a:r>
              <a:rPr lang="fr-FR" dirty="0" err="1" smtClean="0"/>
              <a:t>European</a:t>
            </a:r>
            <a:r>
              <a:rPr lang="fr-FR" dirty="0" smtClean="0"/>
              <a:t> Business Game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9154" name="Picture 2" descr="https://lh3.googleusercontent.com/hxvQqz4L8dq9xAAn4wG6MJPt0mAEipM-8y3JMLgPmqbqiVieHfSqblG9nLIuWc3feylmFoN7CQsgMwfKYEkSOQX7i9gfzblpHTDYdAizeVHP3sF8As4TwIMuWe6gixQbdVmOB8Qvfm0=w983-h73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6"/>
          <a:stretch/>
        </p:blipFill>
        <p:spPr bwMode="auto">
          <a:xfrm>
            <a:off x="395536" y="1359199"/>
            <a:ext cx="4359027" cy="20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lh3.googleusercontent.com/ILiQxzGBHcGKsxoSqRZGDH49iodSV3gN7HdwrlRxlOC-veFjmBZqwUdKoL-B67BD75l_Hw88YwD9CuQXHSLtTi24XPPAs8E7sIugz-08SLFB_9ozmTcrhXlknwokSVtNdjBNp5JhiLw=w1106-h737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0" y="1133429"/>
            <a:ext cx="3824031" cy="25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s://lh3.googleusercontent.com/WqHAQuI5mBS_U45ZMJ7Cs94F3Nb7hhzhqpfnoOGJANZU9SY6B24OQFwPRzOOh0VVF6_tq3dCBL-fCQv0F7YffX3Zn6vPxh6Lyv80gBQ9SDgi72d3u6VoKtfjXocA_pEY5nPskRtCABQ=w1106-h73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464496" cy="317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J’INNOVENVRAI: la journée de l’innovation</a:t>
            </a:r>
            <a:endParaRPr lang="fr-F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052133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41128"/>
            <a:ext cx="2349159" cy="156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89"/>
            <a:ext cx="2349159" cy="156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7920"/>
            <a:ext cx="216014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15782"/>
            <a:ext cx="2160240" cy="14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15943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4" y="4941168"/>
            <a:ext cx="1622006" cy="14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84" y="3356992"/>
            <a:ext cx="2407128" cy="13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349" y="-1509713"/>
            <a:ext cx="319925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IDENTITE</a:t>
            </a:r>
            <a:endParaRPr lang="fr-FR" sz="6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1340768"/>
            <a:ext cx="7272808" cy="442535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sz="3600" b="1" dirty="0" smtClean="0"/>
              <a:t>Guy TRONCAL</a:t>
            </a:r>
          </a:p>
          <a:p>
            <a:r>
              <a:rPr lang="fr-FR" sz="2800" dirty="0" smtClean="0"/>
              <a:t>Ancien créateur d’entreprise</a:t>
            </a:r>
          </a:p>
          <a:p>
            <a:r>
              <a:rPr lang="fr-FR" sz="2800" dirty="0" smtClean="0"/>
              <a:t>Ancien chef d’entreprise</a:t>
            </a:r>
          </a:p>
          <a:p>
            <a:r>
              <a:rPr lang="fr-FR" sz="2800" dirty="0" smtClean="0"/>
              <a:t>bénévole à l’Association Limousine des Challenges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8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9796" y="944327"/>
            <a:ext cx="7844408" cy="2664296"/>
          </a:xfrm>
        </p:spPr>
        <p:txBody>
          <a:bodyPr/>
          <a:lstStyle/>
          <a:p>
            <a:r>
              <a:rPr lang="fr-FR" dirty="0" smtClean="0"/>
              <a:t>En quoi consiste</a:t>
            </a:r>
            <a:br>
              <a:rPr lang="fr-FR" dirty="0" smtClean="0"/>
            </a:br>
            <a:r>
              <a:rPr lang="fr-FR" dirty="0" smtClean="0"/>
              <a:t> le Challenge</a:t>
            </a:r>
            <a:br>
              <a:rPr lang="fr-FR" dirty="0" smtClean="0"/>
            </a:br>
            <a:r>
              <a:rPr lang="fr-FR" dirty="0" smtClean="0"/>
              <a:t>Destination Entreprise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9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2060848"/>
            <a:ext cx="7408333" cy="3450696"/>
          </a:xfrm>
        </p:spPr>
        <p:txBody>
          <a:bodyPr>
            <a:normAutofit fontScale="77500" lnSpcReduction="20000"/>
          </a:bodyPr>
          <a:lstStyle/>
          <a:p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Créer </a:t>
            </a:r>
            <a:r>
              <a:rPr lang="fr-FR" sz="3500" b="1" u="sng" dirty="0" smtClean="0">
                <a:solidFill>
                  <a:schemeClr val="tx2">
                    <a:lumMod val="75000"/>
                  </a:schemeClr>
                </a:solidFill>
              </a:rPr>
              <a:t>votre</a:t>
            </a:r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 équipe</a:t>
            </a:r>
          </a:p>
          <a:p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Trouver une idée innovante</a:t>
            </a:r>
          </a:p>
          <a:p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Créer </a:t>
            </a:r>
            <a:r>
              <a:rPr lang="fr-FR" sz="3500" b="1" u="sng" dirty="0">
                <a:solidFill>
                  <a:schemeClr val="tx2">
                    <a:lumMod val="75000"/>
                  </a:schemeClr>
                </a:solidFill>
              </a:rPr>
              <a:t>votre</a:t>
            </a:r>
            <a:r>
              <a:rPr lang="fr-FR" sz="3500" b="1" dirty="0">
                <a:solidFill>
                  <a:schemeClr val="tx2">
                    <a:lumMod val="75000"/>
                  </a:schemeClr>
                </a:solidFill>
              </a:rPr>
              <a:t> entreprise </a:t>
            </a:r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virtuelle</a:t>
            </a:r>
          </a:p>
          <a:p>
            <a:r>
              <a:rPr lang="fr-FR" sz="3500" b="1" dirty="0" smtClean="0">
                <a:solidFill>
                  <a:schemeClr val="tx2">
                    <a:lumMod val="75000"/>
                  </a:schemeClr>
                </a:solidFill>
              </a:rPr>
              <a:t>Voir « si ça marche »</a:t>
            </a:r>
          </a:p>
          <a:p>
            <a:pPr marL="0" indent="0">
              <a:buNone/>
            </a:pP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/>
              <a:t>Jeu – Concours et aventure collective </a:t>
            </a:r>
          </a:p>
          <a:p>
            <a:pPr marL="0" indent="0">
              <a:buNone/>
            </a:pPr>
            <a:r>
              <a:rPr lang="fr-FR" dirty="0" smtClean="0"/>
              <a:t>Pour les lycéens et étudiants de la Corrèze toutes disciplines confondues</a:t>
            </a:r>
          </a:p>
          <a:p>
            <a:pPr lvl="1"/>
            <a:r>
              <a:rPr lang="fr-FR" dirty="0" smtClean="0"/>
              <a:t>Pré bac</a:t>
            </a:r>
          </a:p>
          <a:p>
            <a:pPr lvl="1"/>
            <a:r>
              <a:rPr lang="fr-FR" dirty="0" smtClean="0"/>
              <a:t>Post bac</a:t>
            </a:r>
          </a:p>
          <a:p>
            <a:endParaRPr lang="fr-FR" sz="2600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52728"/>
          </a:xfrm>
        </p:spPr>
        <p:txBody>
          <a:bodyPr>
            <a:normAutofit/>
          </a:bodyPr>
          <a:lstStyle/>
          <a:p>
            <a:r>
              <a:rPr lang="fr-FR" sz="5400" dirty="0" smtClean="0"/>
              <a:t>Le Challenge c’est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3619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076056" y="3717032"/>
            <a:ext cx="3348360" cy="230425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Equipe constituée de 3 à 4 personnes</a:t>
            </a:r>
          </a:p>
          <a:p>
            <a:endParaRPr lang="fr-FR" sz="28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Formez une équipe</a:t>
            </a:r>
            <a:endParaRPr lang="fr-FR" dirty="0"/>
          </a:p>
        </p:txBody>
      </p:sp>
      <p:pic>
        <p:nvPicPr>
          <p:cNvPr id="3074" name="Picture 2" descr="http://www.challenges-destination-entreprise.fr/wp-content/uploads/2011/01/CHALLENGE-group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71" y="1628800"/>
            <a:ext cx="358405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55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Trouvez une idée… innovante !</a:t>
            </a:r>
            <a:endParaRPr lang="fr-FR" dirty="0"/>
          </a:p>
        </p:txBody>
      </p:sp>
      <p:pic>
        <p:nvPicPr>
          <p:cNvPr id="1027" name="Picture 3" descr="C:\Documents and Settings\Utilisateur\Local Settings\Temporary Internet Files\Content.IE5\615HS9RH\MC9102216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7192"/>
            <a:ext cx="2021639" cy="151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tilisateur\Local Settings\Temporary Internet Files\Content.IE5\XIOFQN3S\MC90043250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6" y="5119544"/>
            <a:ext cx="1007477" cy="10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tilisateur\Local Settings\Temporary Internet Files\Content.IE5\1H0X23EK\MC9003323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07" y="5229200"/>
            <a:ext cx="1604605" cy="14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tilisateur\Local Settings\Temporary Internet Files\Content.IE5\0QQC4H95\MP90044277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643">
            <a:off x="801939" y="1382557"/>
            <a:ext cx="2041224" cy="136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hoto-libre.fr/business/110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311660"/>
            <a:ext cx="1644596" cy="12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 cstate="print"/>
          <a:srcRect t="14604" b="14563"/>
          <a:stretch>
            <a:fillRect/>
          </a:stretch>
        </p:blipFill>
        <p:spPr bwMode="auto">
          <a:xfrm>
            <a:off x="6386441" y="3432079"/>
            <a:ext cx="2219539" cy="15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9607" y="153928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41" y="3573247"/>
            <a:ext cx="2857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http://tse2.mm.bing.net/th?id=JN.eV9s%2fbaCtUqtIe9Sfuq%2fnA&amp;pid=15.1&amp;P=0&amp;w=300&amp;h=3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" y="3256446"/>
            <a:ext cx="2030427" cy="16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Chine : le commerce en ligne en pleine explos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08112"/>
            <a:ext cx="2497460" cy="13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05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itre 1"/>
          <p:cNvSpPr>
            <a:spLocks noGrp="1"/>
          </p:cNvSpPr>
          <p:nvPr>
            <p:ph type="title"/>
          </p:nvPr>
        </p:nvSpPr>
        <p:spPr>
          <a:xfrm>
            <a:off x="605389" y="206826"/>
            <a:ext cx="8135937" cy="114141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Black" charset="0"/>
              </a:rPr>
              <a:t>Exemples </a:t>
            </a:r>
            <a:r>
              <a:rPr lang="fr-FR" sz="2400" dirty="0">
                <a:solidFill>
                  <a:schemeClr val="bg1"/>
                </a:solidFill>
                <a:latin typeface="Arial Black" charset="0"/>
              </a:rPr>
              <a:t>de réponses « manufacturées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774792" y="3181514"/>
            <a:ext cx="3887788" cy="792163"/>
          </a:xfrm>
          <a:solidFill>
            <a:schemeClr val="bg1"/>
          </a:solidFill>
          <a:ln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91440" tIns="45720" rIns="91440" bIns="45720">
            <a:normAutofit fontScale="55000" lnSpcReduction="20000"/>
          </a:bodyPr>
          <a:lstStyle/>
          <a:p>
            <a:pPr marL="0" indent="0" eaLnBrk="1" hangingPunct="1">
              <a:spcBef>
                <a:spcPct val="0"/>
              </a:spcBef>
            </a:pPr>
            <a:r>
              <a:rPr lang="fr-FR" sz="2600" b="1" dirty="0" smtClean="0">
                <a:solidFill>
                  <a:schemeClr val="accent2"/>
                </a:solidFill>
                <a:latin typeface="Lucida Sans Unicode" charset="0"/>
              </a:rPr>
              <a:t>Voie 2 « connectée et collaborative »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FR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: un site de partage de véhicules ou d’appartement</a:t>
            </a:r>
            <a:endParaRPr lang="fr-FR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224297" y="2372865"/>
            <a:ext cx="2519362" cy="1382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1600" b="1">
                <a:solidFill>
                  <a:schemeClr val="tx1"/>
                </a:solidFill>
                <a:latin typeface="Lucida Sans Unicode" charset="0"/>
              </a:rPr>
              <a:t>« l’innovation, c’est une idée originale qui a réussi »</a:t>
            </a: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3472656" y="1052736"/>
            <a:ext cx="5432425" cy="1109662"/>
            <a:chOff x="3027000" y="2420888"/>
            <a:chExt cx="5433432" cy="1109642"/>
          </a:xfrm>
        </p:grpSpPr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4571923" y="2420888"/>
              <a:ext cx="3888509" cy="863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fr-FR" sz="1400" b="1" dirty="0">
                  <a:solidFill>
                    <a:schemeClr val="accent2"/>
                  </a:solidFill>
                  <a:latin typeface="Lucida Sans Unicode" charset="0"/>
                </a:rPr>
                <a:t>Voie 1 « high-tech »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fr-F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ex. : </a:t>
              </a:r>
              <a:r>
                <a:rPr lang="fr-FR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une batterie transparente qui </a:t>
              </a:r>
              <a:r>
                <a:rPr lang="fr-F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se </a:t>
              </a:r>
              <a:r>
                <a:rPr lang="fr-FR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recharge </a:t>
              </a:r>
              <a:r>
                <a:rPr lang="fr-F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au soleil</a:t>
              </a:r>
            </a:p>
          </p:txBody>
        </p:sp>
        <p:sp>
          <p:nvSpPr>
            <p:cNvPr id="25611" name="Flèche droite 9"/>
            <p:cNvSpPr>
              <a:spLocks noChangeArrowheads="1"/>
            </p:cNvSpPr>
            <p:nvPr/>
          </p:nvSpPr>
          <p:spPr bwMode="auto">
            <a:xfrm rot="-1391649">
              <a:off x="3027000" y="2882458"/>
              <a:ext cx="1224203" cy="648072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659026" y="4984303"/>
            <a:ext cx="4136912" cy="1062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fr-FR" sz="1400" b="1" dirty="0">
                <a:solidFill>
                  <a:schemeClr val="accent2"/>
                </a:solidFill>
                <a:latin typeface="Lucida Sans Unicode" charset="0"/>
              </a:rPr>
              <a:t>Voie 3 « </a:t>
            </a:r>
            <a:r>
              <a:rPr lang="fr-FR" sz="1400" b="1" dirty="0" err="1">
                <a:solidFill>
                  <a:schemeClr val="accent2"/>
                </a:solidFill>
                <a:latin typeface="Lucida Sans Unicode" charset="0"/>
              </a:rPr>
              <a:t>jugaad</a:t>
            </a:r>
            <a:r>
              <a:rPr lang="fr-FR" sz="1400" b="1" dirty="0">
                <a:solidFill>
                  <a:schemeClr val="accent2"/>
                </a:solidFill>
                <a:latin typeface="Lucida Sans Unicode" charset="0"/>
              </a:rPr>
              <a:t> » (système D)</a:t>
            </a:r>
          </a:p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ex. : un équipement pour pouvoir travailler jusqu’à 3m, lequel équipement doit se faire oublier le reste du </a:t>
            </a:r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endParaRPr lang="fr-FR" sz="1600" b="1" i="1" dirty="0">
              <a:solidFill>
                <a:schemeClr val="tx1"/>
              </a:solidFill>
              <a:latin typeface="Lucida Sans Unicode" charset="0"/>
            </a:endParaRPr>
          </a:p>
        </p:txBody>
      </p:sp>
      <p:pic>
        <p:nvPicPr>
          <p:cNvPr id="12" name="Picture 13" descr="Transparent Batteries That Charge In The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81955"/>
            <a:ext cx="1623727" cy="162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763687" y="4503327"/>
            <a:ext cx="2838003" cy="2099567"/>
            <a:chOff x="2699" y="1000"/>
            <a:chExt cx="2812" cy="2665"/>
          </a:xfrm>
        </p:grpSpPr>
        <p:pic>
          <p:nvPicPr>
            <p:cNvPr id="16" name="Picture 5" descr="0962-975-33-tif-image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000"/>
              <a:ext cx="2740" cy="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699" y="3339"/>
              <a:ext cx="281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fr-FR" sz="1400" b="1">
                  <a:latin typeface="Arial" charset="0"/>
                </a:rPr>
                <a:t>http://shopping.cherchons.com/r/echelle-telescopique-wurth.html</a:t>
              </a:r>
            </a:p>
          </p:txBody>
        </p:sp>
      </p:grp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70" y="3007828"/>
            <a:ext cx="1495500" cy="14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VOIR « SI CA MARCHE »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600" y="1988840"/>
            <a:ext cx="7920880" cy="3744416"/>
          </a:xfrm>
        </p:spPr>
        <p:txBody>
          <a:bodyPr>
            <a:normAutofit/>
          </a:bodyPr>
          <a:lstStyle/>
          <a:p>
            <a:r>
              <a:rPr lang="fr-FR" dirty="0" smtClean="0"/>
              <a:t>Etude de faisabilité </a:t>
            </a:r>
          </a:p>
          <a:p>
            <a:r>
              <a:rPr lang="fr-FR" dirty="0" smtClean="0"/>
              <a:t>Communication</a:t>
            </a:r>
          </a:p>
          <a:p>
            <a:r>
              <a:rPr lang="fr-FR" dirty="0" smtClean="0"/>
              <a:t>Eléments financiers</a:t>
            </a:r>
          </a:p>
          <a:p>
            <a:r>
              <a:rPr lang="fr-FR" dirty="0" smtClean="0"/>
              <a:t>Forme juridique</a:t>
            </a:r>
          </a:p>
          <a:p>
            <a:pPr lvl="1"/>
            <a:r>
              <a:rPr lang="fr-FR" dirty="0" smtClean="0"/>
              <a:t>Dossier de 25 pages noté sur 100</a:t>
            </a:r>
          </a:p>
          <a:p>
            <a:pPr lvl="1"/>
            <a:r>
              <a:rPr lang="fr-FR" dirty="0" smtClean="0"/>
              <a:t>Présentation orale notée sur 100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7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1376698"/>
            <a:ext cx="8337512" cy="2988406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0000"/>
                </a:solidFill>
              </a:rPr>
              <a:t>AGENDA</a:t>
            </a:r>
            <a:r>
              <a:rPr lang="fr-FR" sz="6000" dirty="0">
                <a:solidFill>
                  <a:srgbClr val="000000"/>
                </a:solidFill>
              </a:rPr>
              <a:t/>
            </a:r>
            <a:br>
              <a:rPr lang="fr-FR" sz="6000" dirty="0">
                <a:solidFill>
                  <a:srgbClr val="000000"/>
                </a:solidFill>
              </a:rPr>
            </a:br>
            <a:r>
              <a:rPr lang="fr-FR" sz="6000" dirty="0" smtClean="0">
                <a:solidFill>
                  <a:srgbClr val="000000"/>
                </a:solidFill>
              </a:rPr>
              <a:t/>
            </a:r>
            <a:br>
              <a:rPr lang="fr-FR" sz="6000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année </a:t>
            </a:r>
            <a:r>
              <a:rPr lang="fr-FR" dirty="0">
                <a:solidFill>
                  <a:srgbClr val="000000"/>
                </a:solidFill>
              </a:rPr>
              <a:t>scolaire </a:t>
            </a:r>
            <a:r>
              <a:rPr lang="fr-FR" dirty="0" smtClean="0">
                <a:solidFill>
                  <a:srgbClr val="000000"/>
                </a:solidFill>
              </a:rPr>
              <a:t>2017 </a:t>
            </a:r>
            <a:r>
              <a:rPr lang="fr-FR" dirty="0">
                <a:solidFill>
                  <a:srgbClr val="000000"/>
                </a:solidFill>
              </a:rPr>
              <a:t>- </a:t>
            </a:r>
            <a:r>
              <a:rPr lang="fr-FR" dirty="0" smtClean="0">
                <a:solidFill>
                  <a:srgbClr val="000000"/>
                </a:solidFill>
              </a:rPr>
              <a:t>2018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1530</TotalTime>
  <Words>222</Words>
  <Application>Microsoft Office PowerPoint</Application>
  <PresentationFormat>Affichage à l'écran (4:3)</PresentationFormat>
  <Paragraphs>87</Paragraphs>
  <Slides>17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Vagues</vt:lpstr>
      <vt:lpstr>Acrobat Document</vt:lpstr>
      <vt:lpstr>Challenge Destination Entreprise</vt:lpstr>
      <vt:lpstr>IDENTITE</vt:lpstr>
      <vt:lpstr>En quoi consiste  le Challenge Destination Entreprise ?</vt:lpstr>
      <vt:lpstr>Le Challenge c’est</vt:lpstr>
      <vt:lpstr>Formez une équipe</vt:lpstr>
      <vt:lpstr>Trouvez une idée… innovante !</vt:lpstr>
      <vt:lpstr>Exemples de réponses « manufacturées »</vt:lpstr>
      <vt:lpstr>VOIR « SI CA MARCHE »</vt:lpstr>
      <vt:lpstr>AGENDA  année scolaire 2017 - 2018</vt:lpstr>
      <vt:lpstr>Lancement des Challenges Limousins Mardi 10 octobre 2017 à Limoges </vt:lpstr>
      <vt:lpstr>Les réunions collectives</vt:lpstr>
      <vt:lpstr>La Finale Corrèze des Challenges </vt:lpstr>
      <vt:lpstr>Les récompenses</vt:lpstr>
      <vt:lpstr>Finale Régionale des Challenges  7 juin 2018</vt:lpstr>
      <vt:lpstr>Comment s’inscrire ?</vt:lpstr>
      <vt:lpstr>EBG European Business Game</vt:lpstr>
      <vt:lpstr>J’INNOVENVRAI: la journée de l’innovation</vt:lpstr>
    </vt:vector>
  </TitlesOfParts>
  <Company>AFPA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Destination Entreprise</dc:title>
  <dc:creator>A.F.P.A. Pays de Brive</dc:creator>
  <cp:lastModifiedBy>Utilisateur</cp:lastModifiedBy>
  <cp:revision>212</cp:revision>
  <cp:lastPrinted>2017-09-08T09:57:14Z</cp:lastPrinted>
  <dcterms:created xsi:type="dcterms:W3CDTF">2012-07-12T07:06:32Z</dcterms:created>
  <dcterms:modified xsi:type="dcterms:W3CDTF">2017-10-02T09:22:28Z</dcterms:modified>
</cp:coreProperties>
</file>