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65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49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4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42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39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47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6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1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8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8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3F92D-211B-4C7B-A649-6D25CEA02F22}" type="datetimeFigureOut">
              <a:rPr lang="fr-FR" smtClean="0"/>
              <a:t>17/03/2017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4FE60-EEF7-4F30-86DA-21C1E3F491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761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08585" y="1052736"/>
            <a:ext cx="7772400" cy="1611610"/>
          </a:xfrm>
        </p:spPr>
        <p:txBody>
          <a:bodyPr/>
          <a:lstStyle/>
          <a:p>
            <a:r>
              <a:rPr lang="fr-FR" dirty="0" smtClean="0"/>
              <a:t>La sécurité alimentaire en Afrique subsaharienne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C:\Users\Utilisateur\Downloads\afrique_carte_population_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661661" cy="345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62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Rockwell Extra Bold" panose="02060903040505020403" pitchFamily="18" charset="0"/>
              </a:rPr>
              <a:t>Les questions</a:t>
            </a:r>
            <a:endParaRPr lang="fr-FR" dirty="0">
              <a:latin typeface="Rockwell Extra Bold" panose="02060903040505020403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4248472"/>
          </a:xfrm>
        </p:spPr>
        <p:txBody>
          <a:bodyPr>
            <a:normAutofit fontScale="92500"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1 . Où sont les progrès ? 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2. Pourquoi la situation demeure-t-elle  toujours  alarmante?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3. Comment expliquer le retard de l’Afrique Subsaharienne ?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4. Comment améliorer la sécurité alimentaire en Afrique Subsaharienne ? </a:t>
            </a:r>
          </a:p>
          <a:p>
            <a:endParaRPr lang="fr-FR" sz="2400" dirty="0" smtClean="0">
              <a:solidFill>
                <a:schemeClr val="tx1"/>
              </a:solidFill>
            </a:endParaRPr>
          </a:p>
          <a:p>
            <a:r>
              <a:rPr lang="fr-FR" sz="2400" dirty="0" smtClean="0">
                <a:solidFill>
                  <a:schemeClr val="tx1"/>
                </a:solidFill>
              </a:rPr>
              <a:t>5. Comment </a:t>
            </a:r>
            <a:r>
              <a:rPr lang="fr-FR" sz="2800" dirty="0">
                <a:solidFill>
                  <a:schemeClr val="tx1"/>
                </a:solidFill>
              </a:rPr>
              <a:t>a</a:t>
            </a:r>
            <a:r>
              <a:rPr lang="fr-FR" sz="2800" dirty="0" smtClean="0">
                <a:solidFill>
                  <a:schemeClr val="tx1"/>
                </a:solidFill>
              </a:rPr>
              <a:t>ugmenter la production ?</a:t>
            </a:r>
            <a:endParaRPr lang="fr-F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6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Où sont les progrès ?</a:t>
            </a:r>
            <a:endParaRPr lang="fr-FR" dirty="0"/>
          </a:p>
        </p:txBody>
      </p:sp>
      <p:pic>
        <p:nvPicPr>
          <p:cNvPr id="2050" name="Picture 2" descr="C:\Users\Utilisateur\Downloads\05-15-2012helenclarkfoo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84" y="1600200"/>
            <a:ext cx="678563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8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Pourquoi la situation demeure-t-elle  toujours  alarmante ?</a:t>
            </a:r>
            <a:endParaRPr lang="fr-FR" dirty="0"/>
          </a:p>
        </p:txBody>
      </p:sp>
      <p:pic>
        <p:nvPicPr>
          <p:cNvPr id="3074" name="Picture 2" descr="C:\Users\Utilisateur\Downloads\Burundi-une-insécurité-alimentai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7056784" cy="382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expliquer le retard de l’Afrique Subsaharienne ?</a:t>
            </a:r>
            <a:endParaRPr lang="fr-FR" dirty="0"/>
          </a:p>
        </p:txBody>
      </p:sp>
      <p:pic>
        <p:nvPicPr>
          <p:cNvPr id="4098" name="Picture 2" descr="C:\Users\Utilisateur\Downloads\b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5527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9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/>
              <a:t>Comment améliorer la sécurité alimentaire en Afrique Subsaharienne </a:t>
            </a:r>
            <a:r>
              <a:rPr lang="fr-FR" dirty="0" smtClean="0"/>
              <a:t>? </a:t>
            </a:r>
            <a:endParaRPr lang="fr-FR" dirty="0"/>
          </a:p>
        </p:txBody>
      </p:sp>
      <p:pic>
        <p:nvPicPr>
          <p:cNvPr id="5123" name="Picture 3" descr="C:\Users\Utilisateur\Downloads\2013010813143907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74888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</a:t>
            </a:r>
            <a:r>
              <a:rPr lang="fr-FR" dirty="0" smtClean="0"/>
              <a:t>in </a:t>
            </a:r>
            <a:endParaRPr lang="fr-FR" dirty="0"/>
          </a:p>
        </p:txBody>
      </p:sp>
      <p:pic>
        <p:nvPicPr>
          <p:cNvPr id="5" name="Picture 2" descr="C:\Users\Utilisateur\Downloads\DSC_1005-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76875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</Words>
  <Application>Microsoft Office PowerPoint</Application>
  <PresentationFormat>Affichage à l'écran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La sécurité alimentaire en Afrique subsaharienne</vt:lpstr>
      <vt:lpstr>Les questions</vt:lpstr>
      <vt:lpstr>Où sont les progrès ?</vt:lpstr>
      <vt:lpstr>Pourquoi la situation demeure-t-elle  toujours  alarmante ?</vt:lpstr>
      <vt:lpstr>Comment expliquer le retard de l’Afrique Subsaharienne ?</vt:lpstr>
      <vt:lpstr>Comment améliorer la sécurité alimentaire en Afrique Subsaharienne ? </vt:lpstr>
      <vt:lpstr>Fin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sécurité alimentaire en Afrique subsaharienne</dc:title>
  <dc:creator>Utilisateur</dc:creator>
  <cp:lastModifiedBy>Elève</cp:lastModifiedBy>
  <cp:revision>6</cp:revision>
  <dcterms:created xsi:type="dcterms:W3CDTF">2016-12-09T15:44:15Z</dcterms:created>
  <dcterms:modified xsi:type="dcterms:W3CDTF">2017-03-17T15:22:26Z</dcterms:modified>
</cp:coreProperties>
</file>